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19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సొదొమ పట్టణములో ఏబదిమంది నీతిమంతులు నాకు కనబడినయెడల వారినిబట్టి ఆ స్థలమంతటిని కాయుదుననెను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అబ్రాహాము ఇదిగో ధూళియు బూడిదెయునైన నేను ప్రభువుతో మాటలాడ తెగించుచున్నాను.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ఏబదిమంది నీతిమంతులలో ఒకవేళ ఐదుగురు తక్కువైతే ఐదుగురు తక్కువైనందున ఆ పట్టణమంతయు నాశనము చేయుదువా అని మరల అడిగెను. అందుకాయన అక్కడ నలుబది యైదుగురు నాకు కనబడినయెడల నాశనము చేయననెను;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అతడింక ఆయనతో మాటలాడుచు ఒకవేళ అక్కడ నలుబదిమందియే కనబడుదురేమో అనినప్పుడు ఆయన ఆ నలుబదిమందినిబట్టి నాశనముచేయక యుందునని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ప్రభువు కోపపడనియెడల నేను మాటలాడెదను; ఒకవేళ అక్కడ ముప్పదిమందియే కనబడుదురేమో అనినప్పుడు ఆయన అక్కడ ముప్పదిమంది నాకు కనబడినయెడల నాశనముచేయక యుందునని చెప్పగా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అందుకతడు ఇదిగో ప్రభువుతో మాటలాడ తెగించితిని; ఒకవేళ అక్కడ ఇరువదిమంది కనబడుదురేమో అనినప్పుడు ఆయన ఆ యిరువదిమందినిబట్టి నాశనము చేయకుందుననగా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ప్రభువు కోపపడనియెడల నే నింకొకమారే మాటలాడెదను; ఒకవేళ అక్కడ పదిమంది కనబడుదురేమో అనినప్పుడు ఆయన ఆ పదిమందినిబట్టి నాశనము చేయకయుందుననెను.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18:33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అబ్రాహాముతో మాటలాడుట చాలించి వెళ్లిపోయెను. అబ్రాహాము తన యింటికి తిరిగి వెళ్లెను.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18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మమ్రేదగ్గరనున్న సింధూరవనములో అబ్రాహాము ఎండవేళ గుడారపు ద్వారమందు కూర్చునియున్నప్పుడు యెహోవా అతనికి కనబడెను.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కన్నులెత్తి చూచినప్పుడు ముగ్గురు మనుష్యులు అతని యెదుట నిలువబడి యుండిరి. అతడు వారిని చూచి గుడారపు వాకిటనుండి వారిని ఎదుర్కొనుటకు పరుగెత్తి, నేలమట్టుకు వంగి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ప్రభువా, నీ కటాక్షము నామీద నున్నయెడల ఇప్పుడు నీ దాసుని దాటిపోవద్దు.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నేను కొంచెము నీళ్లు తెప్పించెదను; దయచేసి కాళ్లు కడుగుకొని ఈ చెట్టుక్రింద అలసట తీర్చుకొనుడి.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కొంచెము ఆహారము తెచ్చెదను; మీ ప్రాణములను బలపరచుకొనుడి; తరువాత మీరు వెళ్లవచ్చును; ఇందు నిమిత్తము గదా మీ దాసునియొద్దకు వచ్చితిరనెను. వారు నీవు చెప్పినట్లు చేయుమనగా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గుడారములోనున్న శారాయొద్దకు త్వరగా వెళ్లి నీవు త్వరపడి మూడు మానికల మెత్తనిపిండి తెచ్చి పిసికి రొట్టెలు చేయుమని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అబ్రాహాము పశువుల మందకు పరుగెత్తి ఒక మంచి లేత దూడను తెచ్చి ఒక పనివాని కప్పగించెను. వాడు దాని త్వరగా సిద్ధపరచెను.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అతడు వెన్నను పాలను తాను సిద్ధము చేయించిన దూడను తెచ్చి వారియెదుట పెట్టి వారు భోజనము చేయుచుండగా వారియొద్ద ఆ చెట్టుక్రింద నిలుచుండెను.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వారతనితో నీ భార్యయైన శారా ఎక్కడనున్నదని అడుగగా అతడు అదిగో గుడారములో నున్నదని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అందుకాయన మీదటికి ఈ కాలమున నీయొద్దకు నిశ్చయముగా మరల వచ్చెదను. అప్పడు నీ భార్యయైన శారాకు ఒక కుమారుడు కలుగునని చెప్పెను. శారా ఆయన వెనుక నుండిన గుడారపు ద్వారమందు వినుచుండెను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అబ్రాహామును శారాయును బహుకాలము గడచిన వృద్ధులై యుండిరి. స్త్రీ ధర్మము శారాకు నిలిచిపోయెను గనుక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శారా నేను బలము ఉడిగిన దాననైన తరువాత నాకు సుఖము కలుగునా? నా యజమానుడును వృద్ధుడైయున్నాడు గదా అని తనలో నవ్వుకొనెను.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యెహోవా అబ్రాహాముతో వృద్ధురాలనైన నేను నిశ్చయముగా ప్రసవించెదనా అని శారా నవ్వనేల?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యెహోవాకు అసాధ్యమైనది ఏదైన నున్నదా? మీదటికి ఈ కాలమున నిర్ణయకాలమందు నీయొద్దకు తిరిగి వచ్చెదను. అప్పుడు శారాకు కుమారుడు కలుగుననెను.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శారా భయపడి నేను నవ్వలేదని చెప్పగా ఆయన అవును నీవు నవ్వితివనెను.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అప్పుడా మనుష్యులు అక్కడనుండి లేచి సొదొమతట్టు చూచిరి. అబ్రాహాము వారిని సాగనంపుటకు వారితోకూడ వెళ్లెను.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యెహోవా నేను చేయబోవు కార్యము అబ్రాహామునకు దాచెదనా?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నిశ్చయముగా బలముగల గొప్ప జనమగును. అతని మూలముగా భూమిలోని సమస్త జనములును ఆశీర్వదింపబడును.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ఎట్లనగా యెహోవా అబ్రాహామునుగూర్చి చెప్పినది అతనికి కలుగజేయునట్లు తన తరువాత తన పిల్లలును తన యింటివారును నీతి న్యాయములు జరిగించుచు, యెహోవా మార్గమును గైకొనుటకు అతడు వారి కాజ్ఞాపించినట్లు నేనతని నెరిగియున్నాననెను.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యెహోవా సొదొమ గొమొఱ్ఱాలనుగూర్చిన మొర గొప్పది గనుకను వాటి పాపము బహు భారమైనది గనుకను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నేను దిగిపోయి నాయొద్దకు వచ్చిన ఆ మొర చొప్పుననే వారు సంపూర్ణముగా చేసిరో లేదో చూచెదను; చేయనియెడల నేను తెలిసికొందుననెను.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మనుష్యులు అక్కడనుండి తిరిగి సొదొమ వైపుగా వెళ్లిరి. అబ్రాహాము ఇంక యెహోవా సన్నిధిని నిలుచుండెను.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అప్పడు అబ్రాహాము సమీపించి యిట్లనెను దుష్టులతోకూడ నీతిమంతులను నాశనము చేయుదువా?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పట్టణములో ఒకవేళ ఏబదిమంది నీతిమంతులుండినయెడల దానిలోనున్న యేబదిమంది నీతిమంతుల నిమిత్తము ఆ స్థలమును నాశనము చేయక కాయవా?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18:25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చొప్పున చేసి దుష్టులతో కూడ నీతిమంతులను చంపుట నీకు దూరమవును గాక. నీతిమంతుని దుష్టునితో సమముగా ఎంచుట నీకు దూరమవు గాక. సర్వలోకమునకు తీర్పు తీర్చువాడు న్యాయము చేయడా అని చెప్పినప్పుడు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